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2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2/26/24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303785"/>
            <a:ext cx="4176465" cy="2740059"/>
          </a:xfrm>
          <a:noFill/>
        </p:spPr>
        <p:txBody>
          <a:bodyPr>
            <a:normAutofit lnSpcReduction="10000"/>
          </a:bodyPr>
          <a:lstStyle/>
          <a:p>
            <a:pPr>
              <a:spcBef>
                <a:spcPts val="770"/>
              </a:spcBef>
            </a:pPr>
            <a:r>
              <a:rPr lang="bg-BG" sz="2100" dirty="0">
                <a:solidFill>
                  <a:srgbClr val="58595B"/>
                </a:solidFill>
              </a:rPr>
              <a:t>Гордеем </a:t>
            </a:r>
            <a:r>
              <a:rPr lang="bg-BG" sz="2100">
                <a:solidFill>
                  <a:srgbClr val="58595B"/>
                </a:solidFill>
              </a:rPr>
              <a:t>се със </a:t>
            </a:r>
            <a:r>
              <a:rPr lang="bg-BG" sz="2100" b="1" dirty="0">
                <a:solidFill>
                  <a:srgbClr val="B1864C"/>
                </a:solidFill>
              </a:rPr>
              <a:t>Златния </a:t>
            </a:r>
            <a:r>
              <a:rPr lang="bg-BG" sz="2100" dirty="0">
                <a:solidFill>
                  <a:srgbClr val="58595B"/>
                </a:solidFill>
              </a:rPr>
              <a:t>си статут от наградите </a:t>
            </a:r>
            <a:r>
              <a:rPr lang="en-AU" sz="2100" dirty="0">
                <a:solidFill>
                  <a:srgbClr val="58595B"/>
                </a:solidFill>
              </a:rPr>
              <a:t>ESO ANGELS</a:t>
            </a:r>
            <a:r>
              <a:rPr lang="bg-BG" sz="2100" dirty="0">
                <a:solidFill>
                  <a:srgbClr val="58595B"/>
                </a:solidFill>
              </a:rPr>
              <a:t>, и че сме формално признати за отличното ни качество на грижа за пациенти с инсулт.</a:t>
            </a:r>
            <a:endParaRPr lang="en-GB" sz="21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4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https://</a:t>
            </a:r>
            <a:r>
              <a:rPr lang="en-GB" sz="1400" dirty="0" err="1">
                <a:solidFill>
                  <a:srgbClr val="58595B"/>
                </a:solidFill>
              </a:rPr>
              <a:t>goo.gl</a:t>
            </a:r>
            <a:r>
              <a:rPr lang="en-GB" sz="14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ESOAngelsAwards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#ESOC2024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givinglifeachance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#angels-initiative 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BF154E-088A-B64D-8CFB-B5936885DA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32590" y="2087761"/>
            <a:ext cx="2321362" cy="3110422"/>
          </a:xfrm>
          <a:prstGeom prst="rect">
            <a:avLst/>
          </a:prstGeom>
        </p:spPr>
      </p:pic>
      <p:sp>
        <p:nvSpPr>
          <p:cNvPr id="2" name="Content Placeholder 13">
            <a:extLst>
              <a:ext uri="{FF2B5EF4-FFF2-40B4-BE49-F238E27FC236}">
                <a16:creationId xmlns:a16="http://schemas.microsoft.com/office/drawing/2014/main" id="{E111EAA1-1550-DD91-B51E-6F5DC01D00BB}"/>
              </a:ext>
            </a:extLst>
          </p:cNvPr>
          <p:cNvSpPr txBox="1">
            <a:spLocks/>
          </p:cNvSpPr>
          <p:nvPr/>
        </p:nvSpPr>
        <p:spPr>
          <a:xfrm>
            <a:off x="2558854" y="529065"/>
            <a:ext cx="2085079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3" name="Content Placeholder 13">
            <a:extLst>
              <a:ext uri="{FF2B5EF4-FFF2-40B4-BE49-F238E27FC236}">
                <a16:creationId xmlns:a16="http://schemas.microsoft.com/office/drawing/2014/main" id="{2872152F-B007-B374-C758-BA09BEEE66BD}"/>
              </a:ext>
            </a:extLst>
          </p:cNvPr>
          <p:cNvSpPr txBox="1">
            <a:spLocks/>
          </p:cNvSpPr>
          <p:nvPr/>
        </p:nvSpPr>
        <p:spPr>
          <a:xfrm>
            <a:off x="539477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bg-BG" sz="4000" kern="0" dirty="0">
                <a:solidFill>
                  <a:schemeClr val="tx1"/>
                </a:solidFill>
                <a:effectLst/>
                <a:latin typeface="AngelinaLatCyr" pitchFamily="2" charset="0"/>
                <a:ea typeface="Times New Roman" panose="02020603050405020304" pitchFamily="18" charset="0"/>
              </a:rPr>
              <a:t>Награди</a:t>
            </a:r>
            <a:r>
              <a:rPr lang="en-AU" sz="5400" dirty="0">
                <a:effectLst/>
              </a:rPr>
              <a:t> </a:t>
            </a:r>
            <a:endParaRPr lang="en-GB" sz="5800" spc="-80" dirty="0">
              <a:solidFill>
                <a:schemeClr val="tx1"/>
              </a:solidFill>
              <a:latin typeface="Angelina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84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1075</TotalTime>
  <Words>45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Angelina</vt:lpstr>
      <vt:lpstr>AngelinaLatCyr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535</cp:revision>
  <dcterms:created xsi:type="dcterms:W3CDTF">2016-03-24T07:27:19Z</dcterms:created>
  <dcterms:modified xsi:type="dcterms:W3CDTF">2024-02-26T10:44:46Z</dcterms:modified>
</cp:coreProperties>
</file>